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2"/>
  </p:notesMasterIdLst>
  <p:sldIdLst>
    <p:sldId id="257" r:id="rId5"/>
    <p:sldId id="258" r:id="rId6"/>
    <p:sldId id="489" r:id="rId7"/>
    <p:sldId id="490" r:id="rId8"/>
    <p:sldId id="491" r:id="rId9"/>
    <p:sldId id="492" r:id="rId10"/>
    <p:sldId id="493" r:id="rId11"/>
  </p:sldIdLst>
  <p:sldSz cx="12192000" cy="6858000"/>
  <p:notesSz cx="6858000" cy="9144000"/>
  <p:embeddedFontLst>
    <p:embeddedFont>
      <p:font typeface="KoPubWorldDotum" panose="020B0600000101010101" charset="-127"/>
      <p:regular r:id="rId13"/>
      <p:bold r:id="rId14"/>
    </p:embeddedFont>
    <p:embeddedFont>
      <p:font typeface="KoPubWorldDotum_Pro Bold" panose="020B0600000101010101" charset="-127"/>
      <p:bold r:id="rId15"/>
    </p:embeddedFont>
    <p:embeddedFont>
      <p:font typeface="KoPubWorldDotum_Pro Light" panose="020B0600000101010101" charset="-127"/>
      <p:regular r:id="rId16"/>
    </p:embeddedFont>
    <p:embeddedFont>
      <p:font typeface="Forte" panose="03060902040502070203" pitchFamily="66" charset="0"/>
      <p:regular r:id="rId17"/>
    </p:embeddedFont>
    <p:embeddedFont>
      <p:font typeface="KoPubWorld돋움체 Bold" panose="00000800000000000000" pitchFamily="2" charset="-127"/>
      <p:bold r:id="rId18"/>
    </p:embeddedFont>
    <p:embeddedFont>
      <p:font typeface="KoPubWorld돋움체 Light" panose="000003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에스코어 드림 4 Regular" panose="020B0503030302020204" pitchFamily="34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0C0"/>
    <a:srgbClr val="DF4542"/>
    <a:srgbClr val="FC5753"/>
    <a:srgbClr val="27AA35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2" autoAdjust="0"/>
    <p:restoredTop sz="95986"/>
  </p:normalViewPr>
  <p:slideViewPr>
    <p:cSldViewPr snapToGrid="0">
      <p:cViewPr varScale="1">
        <p:scale>
          <a:sx n="62" d="100"/>
          <a:sy n="62" d="100"/>
        </p:scale>
        <p:origin x="11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5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9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37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6219047" y="2362430"/>
            <a:ext cx="5439553" cy="2554545"/>
            <a:chOff x="6219047" y="2414945"/>
            <a:chExt cx="5439553" cy="25545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261604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6219047" y="2414945"/>
              <a:ext cx="5439553" cy="1846659"/>
              <a:chOff x="6219047" y="2683103"/>
              <a:chExt cx="5439553" cy="1846659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6445185" y="4006542"/>
                <a:ext cx="5213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Chapter 3. </a:t>
                </a:r>
                <a:r>
                  <a:rPr kumimoji="1" lang="ko-KR" altLang="en-US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분류</a:t>
                </a:r>
                <a:r>
                  <a:rPr kumimoji="1" lang="en-US" altLang="ko-KR" sz="2800" b="1" dirty="0">
                    <a:latin typeface="KoPubWorldDotum_Pro Light" pitchFamily="2" charset="-127"/>
                    <a:ea typeface="KoPubWorldDotum_Pro Light" pitchFamily="2" charset="-127"/>
                    <a:cs typeface="KoPubWorldDotum_Pro Light" pitchFamily="2" charset="-127"/>
                  </a:rPr>
                  <a:t>(Classification)</a:t>
                </a:r>
                <a:endParaRPr kumimoji="1" lang="ko-Kore-KR" altLang="en-US" sz="2800" b="1" dirty="0">
                  <a:latin typeface="KoPubWorldDotum" pitchFamily="2" charset="-127"/>
                  <a:ea typeface="KoPubWorldDotum" pitchFamily="2" charset="-127"/>
                  <a:cs typeface="KoPubWorldDotum" pitchFamily="2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1884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3.1 MNIST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미국 고등학생과 인구조사국 직원에 의해 만들어진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손글씨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숫자 이미지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70000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여개의 데이터셋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분야에서 학습용으로 많이 쓰이는 데이터셋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Scikit-Learn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아래 코드를 통해 </a:t>
            </a:r>
            <a:r>
              <a:rPr lang="ko-KR" altLang="en-US" sz="2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내려받을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 있다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F8CDD-F906-4D59-8E57-71D758B73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3368265"/>
            <a:ext cx="6011114" cy="5906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212A08-3D3C-4012-9E51-F08C64B701FE}"/>
              </a:ext>
            </a:extLst>
          </p:cNvPr>
          <p:cNvSpPr txBox="1"/>
          <p:nvPr/>
        </p:nvSpPr>
        <p:spPr>
          <a:xfrm>
            <a:off x="670603" y="4009602"/>
            <a:ext cx="10646896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dictionary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data, target,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feature_names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DESCR, 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70,000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이미지에 대해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784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985437-CBE2-4CFF-96F7-E0BCB5923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75" y="5198952"/>
            <a:ext cx="724953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 분류기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(binary classifier)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59ADE-CA1A-4F0D-B602-6F2CF72BD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" t="21325" r="3150" b="-2608"/>
          <a:stretch/>
        </p:blipFill>
        <p:spPr>
          <a:xfrm>
            <a:off x="881974" y="4607994"/>
            <a:ext cx="10260672" cy="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3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이진 분류기 훈련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 모델 선택 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  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SGDClassifier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* SGD: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(Stochastic Gradient Descent)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-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(randomness)”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기본 원리로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고정시키고 실행을 반복해보세요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변화시켜 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E187B-AC57-4A29-95AC-48251F76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5"/>
          <a:stretch/>
        </p:blipFill>
        <p:spPr>
          <a:xfrm>
            <a:off x="971175" y="2866299"/>
            <a:ext cx="7152806" cy="13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성능 측정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095875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STEP2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분류 모델 선택 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Scikit-Learn   </a:t>
            </a:r>
            <a:r>
              <a:rPr lang="en-US" altLang="ko-KR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SGDClassifier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클래스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* SGD: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확률적 경사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하강법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(Stochastic Gradient Descent)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-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무작위성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(randomness)”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기본 원리로 사용한다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확률적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고정시키고 실행을 반복해보세요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 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random_state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를 변화시켜 보세요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E187B-AC57-4A29-95AC-48251F768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5"/>
          <a:stretch/>
        </p:blipFill>
        <p:spPr>
          <a:xfrm>
            <a:off x="971175" y="2866299"/>
            <a:ext cx="7152806" cy="13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다중 분류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64418-54EA-440D-9B9B-5312595B88AD}"/>
              </a:ext>
            </a:extLst>
          </p:cNvPr>
          <p:cNvSpPr txBox="1"/>
          <p:nvPr/>
        </p:nvSpPr>
        <p:spPr>
          <a:xfrm>
            <a:off x="670603" y="1095875"/>
            <a:ext cx="10646896" cy="335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 분류기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(multiclass classifier)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 이상의 클래스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(class)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구분할 수 있는 분류 시스템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스팸메일 감지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MNIST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400" u="sng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인지의 여부 판단</a:t>
            </a:r>
            <a:endParaRPr lang="en-US" altLang="ko-KR" sz="2400" u="sng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STEP1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타깃 벡터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‘5’ vs. ‘5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아님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’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124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338</Words>
  <Application>Microsoft Office PowerPoint</Application>
  <PresentationFormat>와이드스크린</PresentationFormat>
  <Paragraphs>63</Paragraphs>
  <Slides>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7" baseType="lpstr">
      <vt:lpstr>KoPubWorld돋움체 Bold</vt:lpstr>
      <vt:lpstr>맑은 고딕</vt:lpstr>
      <vt:lpstr>KoPubWorld돋움체 Light</vt:lpstr>
      <vt:lpstr>Forte</vt:lpstr>
      <vt:lpstr>에스코어 드림 4 Regular</vt:lpstr>
      <vt:lpstr>KoPubWorldDotum_Pro Light</vt:lpstr>
      <vt:lpstr>Arial</vt:lpstr>
      <vt:lpstr>KoPubWorldDotum_Pro Bold</vt:lpstr>
      <vt:lpstr>KoPubWorldDotum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81</cp:revision>
  <dcterms:created xsi:type="dcterms:W3CDTF">2019-09-24T13:38:54Z</dcterms:created>
  <dcterms:modified xsi:type="dcterms:W3CDTF">2021-07-17T03:30:19Z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